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4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FBBB-C047-436B-8E47-EA7B81AF7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E88D8-3377-468F-80FC-A4C706D7A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56015-16D7-4BAD-B4B1-F3A25243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FB05A-4B58-4E99-9003-FC2C7E28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B89D4-8981-4889-B89A-5964520A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56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F199-1612-41A9-A2D3-F01298A1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7C019-8C2E-43AC-8DB9-6258EEB63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04EA5-3219-495C-8190-006D9E14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2B350-800C-4473-BACB-625A00DC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DE7CB-D9B8-4FF9-B22C-E86EE0EC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5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791BC-9C39-42E4-9B8B-11183581D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4282D-C5DE-40A3-9C1F-09E2BAD31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D4484-F0E9-4EDA-BCA4-0FD7AAD5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6E886-7FE4-4F5E-941F-AD2AB23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AC9A9-37DE-4C3C-A6ED-4237D95B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89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8D85-C0A0-4C99-AFEE-0C488D14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79B05-7D55-4588-BC78-063DE3444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72D4-F06F-485E-B53B-28ECE367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2396-2369-4A7F-9A35-D9433B57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C925A-E69F-486B-AE1A-26746187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09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6493-4404-4903-8794-D1A12ED5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4EC19-5A14-4659-8829-0B63B8FDD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D422-7474-4097-B0F6-224BF809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52F5-0E3E-4D2E-8BE7-2A092AC8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869B-2A17-4D88-BE39-079E367E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72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1719-3E3D-4A9F-9871-7764BA13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C1B34-5DE5-4AF3-AE34-3E996465A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1C6A9-45CB-49BE-B702-0BF5F4804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E4627-EE1A-492D-9193-4A0DEECB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67D3A-016D-4CAE-8689-CE4C8D65E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D0A03-B196-4D61-9C45-5FB3E107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33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C30A-64D5-4EC1-9F30-E66F1A87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D3D11-21C5-48E7-B5BD-745EE56BD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57096-F331-4A2C-B488-FE807A618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D2CB4-5188-41B5-ACEF-2E03EC126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A532A-9BDC-4849-A7F3-CC31067C6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7B073-D12F-406F-96F2-EA0B2A06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59E05-D2C1-4468-8A2B-926A44ED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E3237-C51C-431A-A609-B02838BE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49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74F88-505B-4143-B9E6-578BAE32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93032-C622-4095-AE3F-88F0A2C9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6C304-AB91-4C41-AA7D-35EECC75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91C06-ED15-472B-848A-4EEB4054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7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BBDD5-386B-42AB-9F89-B32A18FD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BA1AD-41EE-4F59-B018-7A92FB4F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6EAAB-7D8B-4C7F-BF85-808CF614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72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B1410-BAE1-4D54-A57B-B6669AB1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A859-CF1C-4329-9058-3AFF0FC2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20F13-336C-4A1B-9267-042F817B4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4FB1F-4D5E-4C5E-A423-70C4BA48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6DBAD-F403-4BC3-8E66-7BB646BE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1EBCB-18B0-4532-BDCB-51832BBD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48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38E1-1B46-4410-929B-5800DC29F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741AA-FE8B-421F-A7C7-44556AD96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239AC-0B73-4B3E-9C93-6A351133F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F0A7E-EF42-444F-B42E-E020B7EB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35A33-E26F-4F22-BFAD-930C73F9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37A4E-2951-4160-99AE-283A57CE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4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7FC537-67EA-47C0-8C00-28D30A26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F3CC8-6D69-4CDA-AE50-EC4C2BAA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07B4B-132F-4576-90F6-E34C9732A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7572-934F-4D5C-9995-6F2DD474C256}" type="datetimeFigureOut">
              <a:rPr lang="fr-FR" smtClean="0"/>
              <a:t>10/02/2019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C0A6-DFF8-4B4E-9826-5B5EC1292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2A36B-D8DB-4AC3-85E3-AA57C2B94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82FC-0555-4172-85DF-202BB5C274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0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BADA-BB93-4333-9CDB-7F033267D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6AB-18BA-40EC-A7B4-BB8D17FC5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BD606-5C62-417A-B78E-35A7F1F34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5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M.</dc:creator>
  <cp:lastModifiedBy>Phil M.</cp:lastModifiedBy>
  <cp:revision>1</cp:revision>
  <dcterms:created xsi:type="dcterms:W3CDTF">2019-02-10T18:59:20Z</dcterms:created>
  <dcterms:modified xsi:type="dcterms:W3CDTF">2019-02-10T19:00:27Z</dcterms:modified>
</cp:coreProperties>
</file>